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89460" cy="118872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4" userDrawn="1">
          <p15:clr>
            <a:srgbClr val="A4A3A4"/>
          </p15:clr>
        </p15:guide>
        <p15:guide id="2" pos="37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3744"/>
        <p:guide pos="379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781687" y="1279525"/>
            <a:ext cx="354227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753" y="2293134"/>
            <a:ext cx="9142515" cy="3790802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8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753" y="6243533"/>
            <a:ext cx="9142515" cy="286998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165" indent="0" algn="ctr">
              <a:buNone/>
              <a:defRPr sz="2135"/>
            </a:lvl4pPr>
            <a:lvl5pPr marL="2437765" indent="0" algn="ctr">
              <a:buNone/>
              <a:defRPr sz="2135"/>
            </a:lvl5pPr>
            <a:lvl6pPr marL="3047365" indent="0" algn="ctr">
              <a:buNone/>
              <a:defRPr sz="2135"/>
            </a:lvl6pPr>
            <a:lvl7pPr marL="3656965" indent="0" algn="ctr">
              <a:buNone/>
              <a:defRPr sz="2135"/>
            </a:lvl7pPr>
            <a:lvl8pPr marL="4266565" indent="0" algn="ctr">
              <a:buNone/>
              <a:defRPr sz="2135"/>
            </a:lvl8pPr>
            <a:lvl9pPr marL="4875530" indent="0" algn="ctr">
              <a:buNone/>
              <a:defRPr sz="2135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064" y="956008"/>
            <a:ext cx="10513893" cy="9635550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595" y="447971"/>
            <a:ext cx="10513893" cy="2297643"/>
          </a:xfrm>
        </p:spPr>
        <p:txBody>
          <a:bodyPr anchor="ctr" anchorCtr="0">
            <a:normAutofit/>
          </a:bodyPr>
          <a:lstStyle>
            <a:lvl1pPr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595" y="3164417"/>
            <a:ext cx="10513893" cy="7542319"/>
          </a:xfrm>
        </p:spPr>
        <p:txBody>
          <a:bodyPr>
            <a:normAutofit/>
          </a:bodyPr>
          <a:lstStyle>
            <a:lvl1pPr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13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13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15" y="6501638"/>
            <a:ext cx="9846489" cy="1406652"/>
          </a:xfrm>
        </p:spPr>
        <p:txBody>
          <a:bodyPr anchor="b">
            <a:normAutofit/>
          </a:bodyPr>
          <a:lstStyle>
            <a:lvl1pPr>
              <a:defRPr sz="533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15" y="7990715"/>
            <a:ext cx="7320361" cy="112242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553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595" y="447971"/>
            <a:ext cx="10513893" cy="2297643"/>
          </a:xfrm>
        </p:spPr>
        <p:txBody>
          <a:bodyPr>
            <a:normAutofit/>
          </a:bodyPr>
          <a:lstStyle>
            <a:lvl1pPr>
              <a:defRPr sz="32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595" y="3164417"/>
            <a:ext cx="5180759" cy="754231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13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13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13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0729" y="3164417"/>
            <a:ext cx="5180759" cy="754231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13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13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13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52" y="632883"/>
            <a:ext cx="10513893" cy="229764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52" y="3024599"/>
            <a:ext cx="5156950" cy="142811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7365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6565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52" y="4533722"/>
            <a:ext cx="5156950" cy="6195027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198" y="3024599"/>
            <a:ext cx="5182346" cy="142811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7365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6565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198" y="4533722"/>
            <a:ext cx="5182346" cy="6195027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64" y="4794780"/>
            <a:ext cx="10513893" cy="2297643"/>
          </a:xfrm>
        </p:spPr>
        <p:txBody>
          <a:bodyPr>
            <a:normAutofit/>
          </a:bodyPr>
          <a:lstStyle>
            <a:lvl1pPr algn="ctr">
              <a:defRPr sz="6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642" y="220133"/>
            <a:ext cx="4164524" cy="2773680"/>
          </a:xfrm>
        </p:spPr>
        <p:txBody>
          <a:bodyPr anchor="ctr" anchorCtr="0">
            <a:normAutofit/>
          </a:bodyPr>
          <a:lstStyle>
            <a:lvl1pPr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3158" y="1328347"/>
            <a:ext cx="5816431" cy="8830373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165" indent="0">
              <a:buNone/>
              <a:defRPr sz="2665"/>
            </a:lvl4pPr>
            <a:lvl5pPr marL="2437765" indent="0">
              <a:buNone/>
              <a:defRPr sz="2665"/>
            </a:lvl5pPr>
            <a:lvl6pPr marL="3047365" indent="0">
              <a:buNone/>
              <a:defRPr sz="2665"/>
            </a:lvl6pPr>
            <a:lvl7pPr marL="3656965" indent="0">
              <a:buNone/>
              <a:defRPr sz="2665"/>
            </a:lvl7pPr>
            <a:lvl8pPr marL="4266565" indent="0">
              <a:buNone/>
              <a:defRPr sz="2665"/>
            </a:lvl8pPr>
            <a:lvl9pPr marL="4875530" indent="0">
              <a:buNone/>
              <a:defRPr sz="2665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721" y="3566160"/>
            <a:ext cx="4164524" cy="660675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135"/>
            </a:lvl1pPr>
            <a:lvl2pPr marL="609600" indent="0">
              <a:buNone/>
              <a:defRPr sz="1865"/>
            </a:lvl2pPr>
            <a:lvl3pPr marL="1219200" indent="0">
              <a:buNone/>
              <a:defRPr sz="1600"/>
            </a:lvl3pPr>
            <a:lvl4pPr marL="1828165" indent="0">
              <a:buNone/>
              <a:defRPr sz="1335"/>
            </a:lvl4pPr>
            <a:lvl5pPr marL="2437765" indent="0">
              <a:buNone/>
              <a:defRPr sz="1335"/>
            </a:lvl5pPr>
            <a:lvl6pPr marL="3047365" indent="0">
              <a:buNone/>
              <a:defRPr sz="1335"/>
            </a:lvl6pPr>
            <a:lvl7pPr marL="3656965" indent="0">
              <a:buNone/>
              <a:defRPr sz="1335"/>
            </a:lvl7pPr>
            <a:lvl8pPr marL="4266565" indent="0">
              <a:buNone/>
              <a:defRPr sz="1335"/>
            </a:lvl8pPr>
            <a:lvl9pPr marL="4875530" indent="0">
              <a:buNone/>
              <a:defRPr sz="1335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829" y="752856"/>
            <a:ext cx="0" cy="241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2889" y="632883"/>
            <a:ext cx="1529068" cy="10073853"/>
          </a:xfrm>
        </p:spPr>
        <p:txBody>
          <a:bodyPr vert="eaVert">
            <a:normAutofit/>
          </a:bodyPr>
          <a:lstStyle>
            <a:lvl1pPr>
              <a:defRPr sz="48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64" y="632883"/>
            <a:ext cx="8878516" cy="10073853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64" y="632883"/>
            <a:ext cx="10513893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64" y="3164417"/>
            <a:ext cx="10513893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64" y="11017673"/>
            <a:ext cx="2742755" cy="632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7944" y="11017673"/>
            <a:ext cx="4114132" cy="632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202" y="11017673"/>
            <a:ext cx="2742755" cy="632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ct val="267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3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44.png"/><Relationship Id="rId2" Type="http://schemas.openxmlformats.org/officeDocument/2006/relationships/image" Target="../media/image26.png"/><Relationship Id="rId19" Type="http://schemas.openxmlformats.org/officeDocument/2006/relationships/image" Target="../media/image43.png"/><Relationship Id="rId18" Type="http://schemas.openxmlformats.org/officeDocument/2006/relationships/image" Target="../media/image42.png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l"/>
          <p:cNvPicPr>
            <a:picLocks noChangeAspect="1"/>
          </p:cNvPicPr>
          <p:nvPr/>
        </p:nvPicPr>
        <p:blipFill>
          <a:blip r:embed="rId1"/>
          <a:srcRect l="10468" t="30801" r="4053"/>
          <a:stretch>
            <a:fillRect/>
          </a:stretch>
        </p:blipFill>
        <p:spPr>
          <a:xfrm>
            <a:off x="8272145" y="899160"/>
            <a:ext cx="2270760" cy="1329690"/>
          </a:xfrm>
          <a:prstGeom prst="rect">
            <a:avLst/>
          </a:prstGeom>
        </p:spPr>
      </p:pic>
      <p:pic>
        <p:nvPicPr>
          <p:cNvPr id="3" name="Picture 2" descr="initcalib"/>
          <p:cNvPicPr>
            <a:picLocks noChangeAspect="1"/>
          </p:cNvPicPr>
          <p:nvPr/>
        </p:nvPicPr>
        <p:blipFill>
          <a:blip r:embed="rId2"/>
          <a:srcRect l="11606" t="30819" r="4457"/>
          <a:stretch>
            <a:fillRect/>
          </a:stretch>
        </p:blipFill>
        <p:spPr>
          <a:xfrm>
            <a:off x="8272145" y="2266315"/>
            <a:ext cx="2271395" cy="1371600"/>
          </a:xfrm>
          <a:prstGeom prst="rect">
            <a:avLst/>
          </a:prstGeom>
        </p:spPr>
      </p:pic>
      <p:pic>
        <p:nvPicPr>
          <p:cNvPr id="4" name="Picture 3" descr="final"/>
          <p:cNvPicPr>
            <a:picLocks noChangeAspect="1"/>
          </p:cNvPicPr>
          <p:nvPr/>
        </p:nvPicPr>
        <p:blipFill>
          <a:blip r:embed="rId3"/>
          <a:srcRect l="10810" t="30783" r="4760"/>
          <a:stretch>
            <a:fillRect/>
          </a:stretch>
        </p:blipFill>
        <p:spPr>
          <a:xfrm>
            <a:off x="4427855" y="901065"/>
            <a:ext cx="2298065" cy="1324610"/>
          </a:xfrm>
          <a:prstGeom prst="rect">
            <a:avLst/>
          </a:prstGeom>
        </p:spPr>
      </p:pic>
      <p:pic>
        <p:nvPicPr>
          <p:cNvPr id="5" name="Picture 4" descr="initcalib"/>
          <p:cNvPicPr>
            <a:picLocks noChangeAspect="1"/>
          </p:cNvPicPr>
          <p:nvPr/>
        </p:nvPicPr>
        <p:blipFill>
          <a:blip r:embed="rId4"/>
          <a:srcRect l="11121" t="30783" r="5427"/>
          <a:stretch>
            <a:fillRect/>
          </a:stretch>
        </p:blipFill>
        <p:spPr>
          <a:xfrm>
            <a:off x="4429760" y="2265045"/>
            <a:ext cx="2295525" cy="1383030"/>
          </a:xfrm>
          <a:prstGeom prst="rect">
            <a:avLst/>
          </a:prstGeom>
        </p:spPr>
      </p:pic>
      <p:pic>
        <p:nvPicPr>
          <p:cNvPr id="6" name="Picture 5" descr="final"/>
          <p:cNvPicPr>
            <a:picLocks noChangeAspect="1"/>
          </p:cNvPicPr>
          <p:nvPr/>
        </p:nvPicPr>
        <p:blipFill>
          <a:blip r:embed="rId5"/>
          <a:srcRect l="10641" t="30801" r="4319"/>
          <a:stretch>
            <a:fillRect/>
          </a:stretch>
        </p:blipFill>
        <p:spPr>
          <a:xfrm>
            <a:off x="610870" y="2277745"/>
            <a:ext cx="2271395" cy="1360170"/>
          </a:xfrm>
          <a:prstGeom prst="rect">
            <a:avLst/>
          </a:prstGeom>
        </p:spPr>
      </p:pic>
      <p:pic>
        <p:nvPicPr>
          <p:cNvPr id="7" name="Picture 6" descr="initcalib"/>
          <p:cNvPicPr>
            <a:picLocks noChangeAspect="1"/>
          </p:cNvPicPr>
          <p:nvPr/>
        </p:nvPicPr>
        <p:blipFill>
          <a:blip r:embed="rId6"/>
          <a:srcRect l="9617" t="30801" r="4007"/>
          <a:stretch>
            <a:fillRect/>
          </a:stretch>
        </p:blipFill>
        <p:spPr>
          <a:xfrm>
            <a:off x="610870" y="898525"/>
            <a:ext cx="2271395" cy="13366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98805" y="3604260"/>
            <a:ext cx="11408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(a) Reprojection results on our simulation datasets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 rot="16200000">
            <a:off x="-285115" y="1343025"/>
            <a:ext cx="1313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coarse   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08965" y="536575"/>
            <a:ext cx="3804920" cy="378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Sensor setup A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 rot="16200000">
            <a:off x="-314325" y="2733040"/>
            <a:ext cx="13709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fine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285" y="915035"/>
            <a:ext cx="1464945" cy="130873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rcRect b="2460"/>
          <a:stretch>
            <a:fillRect/>
          </a:stretch>
        </p:blipFill>
        <p:spPr>
          <a:xfrm>
            <a:off x="2915285" y="2292985"/>
            <a:ext cx="1464945" cy="1330960"/>
          </a:xfrm>
          <a:prstGeom prst="rect">
            <a:avLst/>
          </a:prstGeom>
          <a:ln w="19050">
            <a:solidFill>
              <a:srgbClr val="FF3300"/>
            </a:solidFill>
          </a:ln>
        </p:spPr>
      </p:pic>
      <p:sp>
        <p:nvSpPr>
          <p:cNvPr id="18" name="Rectangles 17"/>
          <p:cNvSpPr/>
          <p:nvPr/>
        </p:nvSpPr>
        <p:spPr>
          <a:xfrm>
            <a:off x="1814195" y="2816225"/>
            <a:ext cx="133985" cy="12890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/>
          </a:p>
        </p:txBody>
      </p:sp>
      <p:sp>
        <p:nvSpPr>
          <p:cNvPr id="19" name="Rectangles 18"/>
          <p:cNvSpPr/>
          <p:nvPr/>
        </p:nvSpPr>
        <p:spPr>
          <a:xfrm>
            <a:off x="1814195" y="1429385"/>
            <a:ext cx="133985" cy="1289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>
              <a:ln>
                <a:solidFill>
                  <a:srgbClr val="0070C0"/>
                </a:solidFill>
              </a:ln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rcRect r="9771"/>
          <a:stretch>
            <a:fillRect/>
          </a:stretch>
        </p:blipFill>
        <p:spPr>
          <a:xfrm flipH="1">
            <a:off x="6755765" y="2285365"/>
            <a:ext cx="1463040" cy="134048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9575" y="898525"/>
            <a:ext cx="1463040" cy="1319530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22" name="Rectangles 21"/>
          <p:cNvSpPr/>
          <p:nvPr/>
        </p:nvSpPr>
        <p:spPr>
          <a:xfrm>
            <a:off x="6510655" y="1174115"/>
            <a:ext cx="193675" cy="18542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3" name="Rectangles 22"/>
          <p:cNvSpPr/>
          <p:nvPr/>
        </p:nvSpPr>
        <p:spPr>
          <a:xfrm>
            <a:off x="6508115" y="2573020"/>
            <a:ext cx="173990" cy="1720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rcRect r="11031"/>
          <a:stretch>
            <a:fillRect/>
          </a:stretch>
        </p:blipFill>
        <p:spPr>
          <a:xfrm>
            <a:off x="10582275" y="2292985"/>
            <a:ext cx="1336040" cy="133159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rcRect t="15081" r="6612"/>
          <a:stretch>
            <a:fillRect/>
          </a:stretch>
        </p:blipFill>
        <p:spPr>
          <a:xfrm>
            <a:off x="10583545" y="894715"/>
            <a:ext cx="1329690" cy="133413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28" name="Text Box 27"/>
          <p:cNvSpPr txBox="1"/>
          <p:nvPr/>
        </p:nvSpPr>
        <p:spPr>
          <a:xfrm>
            <a:off x="4474845" y="536575"/>
            <a:ext cx="3798570" cy="378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Sensor setup B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8368030" y="536575"/>
            <a:ext cx="3646805" cy="378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Sensor setup C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10149205" y="1174115"/>
            <a:ext cx="193675" cy="18542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10149205" y="2527935"/>
            <a:ext cx="173990" cy="1720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/>
          </a:p>
        </p:txBody>
      </p:sp>
      <p:pic>
        <p:nvPicPr>
          <p:cNvPr id="27" name="Picture 26" descr="final"/>
          <p:cNvPicPr>
            <a:picLocks noChangeAspect="1"/>
          </p:cNvPicPr>
          <p:nvPr/>
        </p:nvPicPr>
        <p:blipFill>
          <a:blip r:embed="rId13"/>
          <a:srcRect t="11418"/>
          <a:stretch>
            <a:fillRect/>
          </a:stretch>
        </p:blipFill>
        <p:spPr>
          <a:xfrm>
            <a:off x="608965" y="5568315"/>
            <a:ext cx="2271395" cy="1344930"/>
          </a:xfrm>
          <a:prstGeom prst="rect">
            <a:avLst/>
          </a:prstGeom>
        </p:spPr>
      </p:pic>
      <p:pic>
        <p:nvPicPr>
          <p:cNvPr id="30" name="Picture 29" descr="initcalib"/>
          <p:cNvPicPr>
            <a:picLocks noChangeAspect="1"/>
          </p:cNvPicPr>
          <p:nvPr/>
        </p:nvPicPr>
        <p:blipFill>
          <a:blip r:embed="rId14"/>
          <a:srcRect t="11418"/>
          <a:stretch>
            <a:fillRect/>
          </a:stretch>
        </p:blipFill>
        <p:spPr>
          <a:xfrm>
            <a:off x="608965" y="4144010"/>
            <a:ext cx="2271395" cy="13449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5285" y="5572125"/>
            <a:ext cx="1482725" cy="130238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15285" y="4144010"/>
            <a:ext cx="1465580" cy="1344930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35" name="Text Box 13"/>
          <p:cNvSpPr txBox="1"/>
          <p:nvPr/>
        </p:nvSpPr>
        <p:spPr>
          <a:xfrm rot="16200000">
            <a:off x="-315595" y="5997575"/>
            <a:ext cx="13709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fine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Text Box 11"/>
          <p:cNvSpPr txBox="1"/>
          <p:nvPr/>
        </p:nvSpPr>
        <p:spPr>
          <a:xfrm rot="16200000">
            <a:off x="-276225" y="4573270"/>
            <a:ext cx="1313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coarse   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7" name="Rectangles 17"/>
          <p:cNvSpPr/>
          <p:nvPr/>
        </p:nvSpPr>
        <p:spPr>
          <a:xfrm>
            <a:off x="1830705" y="5848350"/>
            <a:ext cx="165100" cy="1619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/>
          </a:p>
        </p:txBody>
      </p:sp>
      <p:sp>
        <p:nvSpPr>
          <p:cNvPr id="39" name="Rectangles 18"/>
          <p:cNvSpPr/>
          <p:nvPr/>
        </p:nvSpPr>
        <p:spPr>
          <a:xfrm>
            <a:off x="1814195" y="4416425"/>
            <a:ext cx="180975" cy="17653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40" name="Text Box 7"/>
          <p:cNvSpPr txBox="1"/>
          <p:nvPr/>
        </p:nvSpPr>
        <p:spPr>
          <a:xfrm>
            <a:off x="610870" y="6874510"/>
            <a:ext cx="11316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(b) Reprojection results on our self-recorded datasets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图片 14" descr="2iter"/>
          <p:cNvPicPr>
            <a:picLocks noChangeAspect="1"/>
          </p:cNvPicPr>
          <p:nvPr/>
        </p:nvPicPr>
        <p:blipFill>
          <a:blip r:embed="rId17"/>
          <a:srcRect t="3249" b="23556"/>
          <a:stretch>
            <a:fillRect/>
          </a:stretch>
        </p:blipFill>
        <p:spPr>
          <a:xfrm>
            <a:off x="4435475" y="4143375"/>
            <a:ext cx="2289175" cy="1344930"/>
          </a:xfrm>
          <a:prstGeom prst="rect">
            <a:avLst/>
          </a:prstGeom>
        </p:spPr>
      </p:pic>
      <p:pic>
        <p:nvPicPr>
          <p:cNvPr id="33" name="图片 32" descr="88iter"/>
          <p:cNvPicPr>
            <a:picLocks noChangeAspect="1"/>
          </p:cNvPicPr>
          <p:nvPr/>
        </p:nvPicPr>
        <p:blipFill>
          <a:blip r:embed="rId18"/>
          <a:srcRect t="2812" b="23661"/>
          <a:stretch>
            <a:fillRect/>
          </a:stretch>
        </p:blipFill>
        <p:spPr>
          <a:xfrm>
            <a:off x="4435475" y="5549900"/>
            <a:ext cx="2289175" cy="134493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9"/>
          <a:srcRect b="7525"/>
          <a:stretch>
            <a:fillRect/>
          </a:stretch>
        </p:blipFill>
        <p:spPr>
          <a:xfrm>
            <a:off x="6762115" y="4147185"/>
            <a:ext cx="1461135" cy="1332230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/>
          <a:srcRect t="2474" b="2978"/>
          <a:stretch>
            <a:fillRect/>
          </a:stretch>
        </p:blipFill>
        <p:spPr>
          <a:xfrm>
            <a:off x="6762115" y="5568315"/>
            <a:ext cx="1456055" cy="13106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41" name="Rectangles 22"/>
          <p:cNvSpPr/>
          <p:nvPr/>
        </p:nvSpPr>
        <p:spPr>
          <a:xfrm>
            <a:off x="5123815" y="5722620"/>
            <a:ext cx="344805" cy="2882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/>
          </a:p>
        </p:txBody>
      </p:sp>
      <p:sp>
        <p:nvSpPr>
          <p:cNvPr id="42" name="Rectangles 22"/>
          <p:cNvSpPr/>
          <p:nvPr/>
        </p:nvSpPr>
        <p:spPr>
          <a:xfrm>
            <a:off x="5136515" y="4317365"/>
            <a:ext cx="344805" cy="28829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>
              <a:solidFill>
                <a:srgbClr val="FFFF00"/>
              </a:solidFill>
            </a:endParaRPr>
          </a:p>
        </p:txBody>
      </p:sp>
      <p:pic>
        <p:nvPicPr>
          <p:cNvPr id="43" name="图片 42" descr="3iter"/>
          <p:cNvPicPr>
            <a:picLocks noChangeAspect="1"/>
          </p:cNvPicPr>
          <p:nvPr/>
        </p:nvPicPr>
        <p:blipFill>
          <a:blip r:embed="rId21"/>
          <a:srcRect l="14883" r="13503" b="26432"/>
          <a:stretch>
            <a:fillRect/>
          </a:stretch>
        </p:blipFill>
        <p:spPr>
          <a:xfrm>
            <a:off x="8273415" y="4147185"/>
            <a:ext cx="2272665" cy="1313180"/>
          </a:xfrm>
          <a:prstGeom prst="rect">
            <a:avLst/>
          </a:prstGeom>
        </p:spPr>
      </p:pic>
      <p:pic>
        <p:nvPicPr>
          <p:cNvPr id="44" name="图片 43" descr="261iter"/>
          <p:cNvPicPr>
            <a:picLocks noChangeAspect="1"/>
          </p:cNvPicPr>
          <p:nvPr/>
        </p:nvPicPr>
        <p:blipFill>
          <a:blip r:embed="rId22"/>
          <a:srcRect l="14883" r="13508" b="24893"/>
          <a:stretch>
            <a:fillRect/>
          </a:stretch>
        </p:blipFill>
        <p:spPr>
          <a:xfrm>
            <a:off x="8273415" y="5549900"/>
            <a:ext cx="2277110" cy="134302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83545" y="4147820"/>
            <a:ext cx="1343660" cy="1303020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82275" y="5572125"/>
            <a:ext cx="1335405" cy="130683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47" name="Rectangles 9"/>
          <p:cNvSpPr/>
          <p:nvPr/>
        </p:nvSpPr>
        <p:spPr>
          <a:xfrm>
            <a:off x="9087485" y="6092825"/>
            <a:ext cx="257175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/>
          </a:p>
        </p:txBody>
      </p:sp>
      <p:sp>
        <p:nvSpPr>
          <p:cNvPr id="49" name="Rectangles 9"/>
          <p:cNvSpPr/>
          <p:nvPr/>
        </p:nvSpPr>
        <p:spPr>
          <a:xfrm>
            <a:off x="9087485" y="4692015"/>
            <a:ext cx="257175" cy="23749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475615" y="-81034"/>
            <a:ext cx="10916920" cy="11638034"/>
            <a:chOff x="58" y="-324"/>
            <a:chExt cx="18132" cy="19278"/>
          </a:xfrm>
        </p:grpSpPr>
        <p:pic>
          <p:nvPicPr>
            <p:cNvPr id="4" name="图片 3" descr="946687444.099573_render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624" y="503"/>
              <a:ext cx="4439" cy="3552"/>
            </a:xfrm>
            <a:prstGeom prst="rect">
              <a:avLst/>
            </a:prstGeom>
          </p:spPr>
        </p:pic>
        <p:pic>
          <p:nvPicPr>
            <p:cNvPr id="5" name="图片 4" descr="946687444.0995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" y="503"/>
              <a:ext cx="4441" cy="3553"/>
            </a:xfrm>
            <a:prstGeom prst="rect">
              <a:avLst/>
            </a:prstGeom>
          </p:spPr>
        </p:pic>
        <p:pic>
          <p:nvPicPr>
            <p:cNvPr id="2" name="图片 1" descr="1669703554.9998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" y="15239"/>
              <a:ext cx="4440" cy="3715"/>
            </a:xfrm>
            <a:prstGeom prst="rect">
              <a:avLst/>
            </a:prstGeom>
          </p:spPr>
        </p:pic>
        <p:pic>
          <p:nvPicPr>
            <p:cNvPr id="3" name="图片 2" descr="1669703554.999806_rend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5" y="15240"/>
              <a:ext cx="4439" cy="3714"/>
            </a:xfrm>
            <a:prstGeom prst="rect">
              <a:avLst/>
            </a:prstGeom>
          </p:spPr>
        </p:pic>
        <p:pic>
          <p:nvPicPr>
            <p:cNvPr id="9" name="图片 8" descr="unoptimize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73" y="503"/>
              <a:ext cx="4440" cy="3553"/>
            </a:xfrm>
            <a:prstGeom prst="rect">
              <a:avLst/>
            </a:prstGeom>
          </p:spPr>
        </p:pic>
        <p:pic>
          <p:nvPicPr>
            <p:cNvPr id="10" name="图片 9" descr="colmap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23" y="503"/>
              <a:ext cx="4442" cy="3554"/>
            </a:xfrm>
            <a:prstGeom prst="rect">
              <a:avLst/>
            </a:prstGeom>
          </p:spPr>
        </p:pic>
        <p:pic>
          <p:nvPicPr>
            <p:cNvPr id="11" name="图片 10" descr="1669703554.999806_render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24" y="15240"/>
              <a:ext cx="4433" cy="3708"/>
            </a:xfrm>
            <a:prstGeom prst="rect">
              <a:avLst/>
            </a:prstGeom>
          </p:spPr>
        </p:pic>
        <p:pic>
          <p:nvPicPr>
            <p:cNvPr id="12" name="图片 11" descr="unoptimize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74" y="15239"/>
              <a:ext cx="4440" cy="3715"/>
            </a:xfrm>
            <a:prstGeom prst="rect">
              <a:avLst/>
            </a:prstGeom>
          </p:spPr>
        </p:pic>
        <p:pic>
          <p:nvPicPr>
            <p:cNvPr id="6" name="图片 5" descr="946687291.69976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" y="4183"/>
              <a:ext cx="4445" cy="3556"/>
            </a:xfrm>
            <a:prstGeom prst="rect">
              <a:avLst/>
            </a:prstGeom>
          </p:spPr>
        </p:pic>
        <p:pic>
          <p:nvPicPr>
            <p:cNvPr id="7" name="图片 6" descr="colmap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72" y="4183"/>
              <a:ext cx="4437" cy="3550"/>
            </a:xfrm>
            <a:prstGeom prst="rect">
              <a:avLst/>
            </a:prstGeom>
          </p:spPr>
        </p:pic>
        <p:pic>
          <p:nvPicPr>
            <p:cNvPr id="8" name="图片 7" descr="ours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25" y="4183"/>
              <a:ext cx="4437" cy="3550"/>
            </a:xfrm>
            <a:prstGeom prst="rect">
              <a:avLst/>
            </a:prstGeom>
          </p:spPr>
        </p:pic>
        <p:pic>
          <p:nvPicPr>
            <p:cNvPr id="13" name="图片 12" descr="unoptimize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720" y="4183"/>
              <a:ext cx="4437" cy="3550"/>
            </a:xfrm>
            <a:prstGeom prst="rect">
              <a:avLst/>
            </a:prstGeom>
          </p:spPr>
        </p:pic>
        <p:sp>
          <p:nvSpPr>
            <p:cNvPr id="14" name="Text Box 12"/>
            <p:cNvSpPr txBox="1"/>
            <p:nvPr/>
          </p:nvSpPr>
          <p:spPr>
            <a:xfrm>
              <a:off x="69" y="-324"/>
              <a:ext cx="4445" cy="59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sz="32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Camera Image</a:t>
              </a:r>
              <a:endParaRPr lang="en-US" sz="3200" b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5" name="Text Box 12"/>
            <p:cNvSpPr txBox="1"/>
            <p:nvPr/>
          </p:nvSpPr>
          <p:spPr>
            <a:xfrm>
              <a:off x="4618" y="-324"/>
              <a:ext cx="4415" cy="59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sz="32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EasyColor</a:t>
              </a:r>
              <a:endParaRPr lang="en-US" sz="3200" b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6" name="Text Box 12"/>
            <p:cNvSpPr txBox="1"/>
            <p:nvPr/>
          </p:nvSpPr>
          <p:spPr>
            <a:xfrm>
              <a:off x="9173" y="-324"/>
              <a:ext cx="4412" cy="59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sz="32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Baseline</a:t>
              </a:r>
              <a:endParaRPr lang="en-US" sz="3200" b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7" name="Text Box 12"/>
            <p:cNvSpPr txBox="1"/>
            <p:nvPr/>
          </p:nvSpPr>
          <p:spPr>
            <a:xfrm>
              <a:off x="13723" y="-324"/>
              <a:ext cx="4370" cy="59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sz="32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Colmap-PCD</a:t>
              </a:r>
              <a:endParaRPr lang="en-US" sz="3200" b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pic>
          <p:nvPicPr>
            <p:cNvPr id="18" name="图片 17" descr="946685495.69978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" y="7866"/>
              <a:ext cx="4454" cy="3563"/>
            </a:xfrm>
            <a:prstGeom prst="rect">
              <a:avLst/>
            </a:prstGeom>
          </p:spPr>
        </p:pic>
        <p:pic>
          <p:nvPicPr>
            <p:cNvPr id="19" name="图片 18" descr="colmap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60" y="7860"/>
              <a:ext cx="4454" cy="3563"/>
            </a:xfrm>
            <a:prstGeom prst="rect">
              <a:avLst/>
            </a:prstGeom>
          </p:spPr>
        </p:pic>
        <p:pic>
          <p:nvPicPr>
            <p:cNvPr id="20" name="图片 19" descr="ours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13" y="7861"/>
              <a:ext cx="4454" cy="3563"/>
            </a:xfrm>
            <a:prstGeom prst="rect">
              <a:avLst/>
            </a:prstGeom>
          </p:spPr>
        </p:pic>
        <p:pic>
          <p:nvPicPr>
            <p:cNvPr id="21" name="图片 20" descr="unoptimized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711" y="7859"/>
              <a:ext cx="4454" cy="3563"/>
            </a:xfrm>
            <a:prstGeom prst="rect">
              <a:avLst/>
            </a:prstGeom>
          </p:spPr>
        </p:pic>
        <p:pic>
          <p:nvPicPr>
            <p:cNvPr id="27" name="图片 26" descr="946685548.0994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8" y="11540"/>
              <a:ext cx="4466" cy="3573"/>
            </a:xfrm>
            <a:prstGeom prst="rect">
              <a:avLst/>
            </a:prstGeom>
          </p:spPr>
        </p:pic>
        <p:pic>
          <p:nvPicPr>
            <p:cNvPr id="28" name="图片 27" descr="Colmap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724" y="11548"/>
              <a:ext cx="4466" cy="3573"/>
            </a:xfrm>
            <a:prstGeom prst="rect">
              <a:avLst/>
            </a:prstGeom>
          </p:spPr>
        </p:pic>
        <p:pic>
          <p:nvPicPr>
            <p:cNvPr id="29" name="图片 28" descr="ours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603" y="11552"/>
              <a:ext cx="4466" cy="3573"/>
            </a:xfrm>
            <a:prstGeom prst="rect">
              <a:avLst/>
            </a:prstGeom>
          </p:spPr>
        </p:pic>
        <p:pic>
          <p:nvPicPr>
            <p:cNvPr id="30" name="图片 29" descr="unoptimized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148" y="11550"/>
              <a:ext cx="4466" cy="3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ig1_1_fig2_1__before_ransac_sp_l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1340" y="2709545"/>
            <a:ext cx="4954270" cy="1671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WPS 演示</Application>
  <PresentationFormat>宽屏</PresentationFormat>
  <Paragraphs>26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Times New Roman</vt:lpstr>
      <vt:lpstr>Microsoft YaHei</vt:lpstr>
      <vt:lpstr>Droid Sans Fallback</vt:lpstr>
      <vt:lpstr>Arial Unicode MS</vt:lpstr>
      <vt:lpstr>Arial Black</vt:lpstr>
      <vt:lpstr>Noto Serif CJK SC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周志宇</cp:lastModifiedBy>
  <cp:revision>25</cp:revision>
  <dcterms:created xsi:type="dcterms:W3CDTF">2025-11-24T13:53:16Z</dcterms:created>
  <dcterms:modified xsi:type="dcterms:W3CDTF">2025-11-24T13:53:16Z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2052-12.1.2.22571</vt:lpwstr>
  </property>
  <property fmtid="{D5CDD505-2E9C-101B-9397-08002B2CF9AE}" pid="3" name="ICV">
    <vt:lpwstr>262C50133581094142A2D368CD5C25DD_43</vt:lpwstr>
  </property>
</Properties>
</file>